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Default Extension="jpeg" ContentType="image/jpeg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42" r:id="rId1"/>
  </p:sldMasterIdLst>
  <p:sldIdLst>
    <p:sldId id="256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0" d="100"/>
          <a:sy n="90" d="100"/>
        </p:scale>
        <p:origin x="-87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C24DC9E8-181F-C147-923F-7FC6C081D609}" type="datetimeFigureOut">
              <a:rPr lang="en-US" smtClean="0"/>
              <a:pPr/>
              <a:t>6/21/13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D5DF2F4B-7141-6141-8ED3-445BBFAEB0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DC9E8-181F-C147-923F-7FC6C081D609}" type="datetimeFigureOut">
              <a:rPr lang="en-US" smtClean="0"/>
              <a:pPr/>
              <a:t>6/21/13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F2F4B-7141-6141-8ED3-445BBFAEB0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DC9E8-181F-C147-923F-7FC6C081D609}" type="datetimeFigureOut">
              <a:rPr lang="en-US" smtClean="0"/>
              <a:pPr/>
              <a:t>6/21/13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F2F4B-7141-6141-8ED3-445BBFAEB0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C24DC9E8-181F-C147-923F-7FC6C081D609}" type="datetimeFigureOut">
              <a:rPr lang="en-US" smtClean="0"/>
              <a:pPr/>
              <a:t>6/21/13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F2F4B-7141-6141-8ED3-445BBFAEB0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C24DC9E8-181F-C147-923F-7FC6C081D609}" type="datetimeFigureOut">
              <a:rPr lang="en-US" smtClean="0"/>
              <a:pPr/>
              <a:t>6/21/13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D5DF2F4B-7141-6141-8ED3-445BBFAEB02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24DC9E8-181F-C147-923F-7FC6C081D609}" type="datetimeFigureOut">
              <a:rPr lang="en-US" smtClean="0"/>
              <a:pPr/>
              <a:t>6/21/13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D5DF2F4B-7141-6141-8ED3-445BBFAEB0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C24DC9E8-181F-C147-923F-7FC6C081D609}" type="datetimeFigureOut">
              <a:rPr lang="en-US" smtClean="0"/>
              <a:pPr/>
              <a:t>6/21/13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D5DF2F4B-7141-6141-8ED3-445BBFAEB0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DC9E8-181F-C147-923F-7FC6C081D609}" type="datetimeFigureOut">
              <a:rPr lang="en-US" smtClean="0"/>
              <a:pPr/>
              <a:t>6/21/13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F2F4B-7141-6141-8ED3-445BBFAEB0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24DC9E8-181F-C147-923F-7FC6C081D609}" type="datetimeFigureOut">
              <a:rPr lang="en-US" smtClean="0"/>
              <a:pPr/>
              <a:t>6/21/13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D5DF2F4B-7141-6141-8ED3-445BBFAEB0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C24DC9E8-181F-C147-923F-7FC6C081D609}" type="datetimeFigureOut">
              <a:rPr lang="en-US" smtClean="0"/>
              <a:pPr/>
              <a:t>6/21/13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D5DF2F4B-7141-6141-8ED3-445BBFAEB0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C24DC9E8-181F-C147-923F-7FC6C081D609}" type="datetimeFigureOut">
              <a:rPr lang="en-US" smtClean="0"/>
              <a:pPr/>
              <a:t>6/21/13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D5DF2F4B-7141-6141-8ED3-445BBFAEB0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C24DC9E8-181F-C147-923F-7FC6C081D609}" type="datetimeFigureOut">
              <a:rPr lang="en-US" smtClean="0"/>
              <a:pPr/>
              <a:t>6/21/13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D5DF2F4B-7141-6141-8ED3-445BBFAEB02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Make Teaching Easier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Using Technology Resources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470109" y="6211669"/>
            <a:ext cx="26738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By Monica </a:t>
            </a:r>
            <a:r>
              <a:rPr lang="en-US" dirty="0" err="1" smtClean="0"/>
              <a:t>Chuppetta</a:t>
            </a:r>
            <a:endParaRPr lang="en-US" dirty="0" smtClean="0"/>
          </a:p>
          <a:p>
            <a:r>
              <a:rPr lang="en-US" dirty="0" smtClean="0"/>
              <a:t>April 25, 2013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Pinterest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www.pinterest.com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Large variety of ideas</a:t>
            </a:r>
          </a:p>
          <a:p>
            <a:r>
              <a:rPr lang="en-US" dirty="0" smtClean="0"/>
              <a:t>Many ‘pins’ are in grouped categories</a:t>
            </a:r>
          </a:p>
          <a:p>
            <a:r>
              <a:rPr lang="en-US" dirty="0" smtClean="0"/>
              <a:t>Searchable data base</a:t>
            </a:r>
          </a:p>
          <a:p>
            <a:r>
              <a:rPr lang="en-US" dirty="0" smtClean="0"/>
              <a:t>You can ‘follow’ people or boards that are typically useful</a:t>
            </a:r>
          </a:p>
          <a:p>
            <a:r>
              <a:rPr lang="en-US" dirty="0" smtClean="0"/>
              <a:t>Some ‘pins’ take you to blocked websites (</a:t>
            </a:r>
            <a:r>
              <a:rPr lang="en-US" dirty="0" err="1" smtClean="0"/>
              <a:t>blogspot</a:t>
            </a:r>
            <a:r>
              <a:rPr lang="en-US" dirty="0" smtClean="0"/>
              <a:t>)</a:t>
            </a:r>
          </a:p>
          <a:p>
            <a:r>
              <a:rPr lang="en-US" dirty="0" smtClean="0"/>
              <a:t>This is NOT an education website, there are may other types of things here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Teachers Pay Teacher</a:t>
            </a:r>
            <a:br>
              <a:rPr lang="en-US" dirty="0" smtClean="0"/>
            </a:br>
            <a:r>
              <a:rPr lang="en-US" sz="3889" dirty="0" err="1" smtClean="0"/>
              <a:t>www.teacherspayteachers.com</a:t>
            </a:r>
            <a:endParaRPr lang="en-US" sz="3889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Many free resources</a:t>
            </a:r>
          </a:p>
          <a:p>
            <a:r>
              <a:rPr lang="en-US" dirty="0" smtClean="0"/>
              <a:t>Large variety of resources</a:t>
            </a:r>
          </a:p>
          <a:p>
            <a:r>
              <a:rPr lang="en-US" dirty="0" smtClean="0"/>
              <a:t>Searchable database</a:t>
            </a:r>
          </a:p>
          <a:p>
            <a:r>
              <a:rPr lang="en-US" dirty="0" smtClean="0"/>
              <a:t>Sort by grade level and subject area</a:t>
            </a:r>
          </a:p>
          <a:p>
            <a:r>
              <a:rPr lang="en-US" dirty="0" smtClean="0"/>
              <a:t>YOU can create and sell</a:t>
            </a:r>
          </a:p>
          <a:p>
            <a:r>
              <a:rPr lang="en-US" dirty="0" smtClean="0"/>
              <a:t>Some resources cost money</a:t>
            </a:r>
          </a:p>
          <a:p>
            <a:r>
              <a:rPr lang="en-US" dirty="0" smtClean="0"/>
              <a:t>Some items are not always a good match for your need</a:t>
            </a:r>
          </a:p>
          <a:p>
            <a:r>
              <a:rPr lang="en-US" dirty="0" smtClean="0"/>
              <a:t>Most documents are PDF, not editable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Teachers Notebook</a:t>
            </a:r>
            <a:br>
              <a:rPr lang="en-US" dirty="0" smtClean="0"/>
            </a:br>
            <a:r>
              <a:rPr lang="en-US" dirty="0" err="1" smtClean="0"/>
              <a:t>www.teachersnotebook.com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Many free resources</a:t>
            </a:r>
          </a:p>
          <a:p>
            <a:r>
              <a:rPr lang="en-US" dirty="0" smtClean="0"/>
              <a:t>Featured book of the week, with downloads (need the book)</a:t>
            </a:r>
          </a:p>
          <a:p>
            <a:r>
              <a:rPr lang="en-US" dirty="0" smtClean="0"/>
              <a:t>Clipart is available</a:t>
            </a:r>
          </a:p>
          <a:p>
            <a:r>
              <a:rPr lang="en-US" dirty="0" smtClean="0"/>
              <a:t>Searchable data base</a:t>
            </a:r>
          </a:p>
          <a:p>
            <a:r>
              <a:rPr lang="en-US" dirty="0" smtClean="0"/>
              <a:t>YOU can create and sell</a:t>
            </a:r>
          </a:p>
          <a:p>
            <a:r>
              <a:rPr lang="en-US" dirty="0" smtClean="0"/>
              <a:t>Some resources cost money</a:t>
            </a:r>
          </a:p>
          <a:p>
            <a:r>
              <a:rPr lang="en-US" dirty="0" smtClean="0"/>
              <a:t>Not as many resources as TPT</a:t>
            </a:r>
          </a:p>
          <a:p>
            <a:r>
              <a:rPr lang="en-US" dirty="0" smtClean="0"/>
              <a:t>Most documents are </a:t>
            </a:r>
            <a:r>
              <a:rPr lang="en-US" dirty="0" err="1" smtClean="0"/>
              <a:t>PDF’s</a:t>
            </a:r>
            <a:r>
              <a:rPr lang="en-US" dirty="0" smtClean="0"/>
              <a:t>, not editable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Education.com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www.education.com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Variety of resources </a:t>
            </a:r>
          </a:p>
          <a:p>
            <a:r>
              <a:rPr lang="en-US" dirty="0" smtClean="0"/>
              <a:t>Can download multiple worksheets at once</a:t>
            </a:r>
          </a:p>
          <a:p>
            <a:r>
              <a:rPr lang="en-US" dirty="0" smtClean="0"/>
              <a:t>Searchable database</a:t>
            </a:r>
          </a:p>
          <a:p>
            <a:r>
              <a:rPr lang="en-US" dirty="0" smtClean="0"/>
              <a:t>‘Worksheet’ section is all FREE</a:t>
            </a:r>
          </a:p>
          <a:p>
            <a:r>
              <a:rPr lang="en-US" dirty="0" smtClean="0"/>
              <a:t>Need subscription for workbook access</a:t>
            </a:r>
          </a:p>
          <a:p>
            <a:r>
              <a:rPr lang="en-US" dirty="0" smtClean="0"/>
              <a:t>Non-editable pages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Share My Lesson</a:t>
            </a:r>
            <a:br>
              <a:rPr lang="en-US" dirty="0" smtClean="0"/>
            </a:br>
            <a:r>
              <a:rPr lang="en-US" dirty="0" err="1" smtClean="0"/>
              <a:t>www.sharemylesson.com</a:t>
            </a:r>
            <a:r>
              <a:rPr lang="en-US" dirty="0" smtClean="0"/>
              <a:t>/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Sections for each Common Core Math Standard by </a:t>
            </a:r>
            <a:r>
              <a:rPr lang="en-US" smtClean="0"/>
              <a:t>grade level</a:t>
            </a:r>
          </a:p>
          <a:p>
            <a:r>
              <a:rPr lang="en-US" dirty="0" smtClean="0"/>
              <a:t>Some downloads are editable</a:t>
            </a:r>
          </a:p>
          <a:p>
            <a:r>
              <a:rPr lang="en-US" dirty="0" smtClean="0"/>
              <a:t>All are FREE</a:t>
            </a:r>
          </a:p>
          <a:p>
            <a:r>
              <a:rPr lang="en-US" dirty="0" smtClean="0"/>
              <a:t>YOU can share too</a:t>
            </a:r>
          </a:p>
          <a:p>
            <a:r>
              <a:rPr lang="en-US" dirty="0" smtClean="0"/>
              <a:t>‘Follow’ other people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Verve.thmx</Template>
  <TotalTime>497</TotalTime>
  <Words>228</Words>
  <Application>Microsoft Macintosh PowerPoint</Application>
  <PresentationFormat>On-screen Show (4:3)</PresentationFormat>
  <Paragraphs>43</Paragraphs>
  <Slides>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Verve</vt:lpstr>
      <vt:lpstr>Make Teaching Easier</vt:lpstr>
      <vt:lpstr>Pinterest www.pinterest.com</vt:lpstr>
      <vt:lpstr>Teachers Pay Teacher www.teacherspayteachers.com</vt:lpstr>
      <vt:lpstr>Teachers Notebook www.teachersnotebook.com</vt:lpstr>
      <vt:lpstr>Education.com www.education.com</vt:lpstr>
      <vt:lpstr>Share My Lesson www.sharemylesson.com/</vt:lpstr>
    </vt:vector>
  </TitlesOfParts>
  <Company>HCPSS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Howard County Administrator</dc:creator>
  <cp:lastModifiedBy>Howard County Administrator</cp:lastModifiedBy>
  <cp:revision>5</cp:revision>
  <dcterms:created xsi:type="dcterms:W3CDTF">2013-06-21T14:14:34Z</dcterms:created>
  <dcterms:modified xsi:type="dcterms:W3CDTF">2013-06-21T14:15:14Z</dcterms:modified>
</cp:coreProperties>
</file>