
<file path=[Content_Types].xml><?xml version="1.0" encoding="utf-8"?>
<Types xmlns="http://schemas.openxmlformats.org/package/2006/content-types">
  <Default Extension="rels" ContentType="application/vnd.openxmlformats-package.relationships+xml"/>
  <Override PartName="/ppt/slideLayouts/slideLayout1.xml" ContentType="application/vnd.openxmlformats-officedocument.presentationml.slideLayout+xml"/>
  <Default Extension="jpeg" ContentType="image/jpeg"/>
  <Default Extension="xml" ContentType="application/xml"/>
  <Override PartName="/ppt/tableStyles.xml" ContentType="application/vnd.openxmlformats-officedocument.presentationml.tableStyles+xml"/>
  <Override PartName="/ppt/slideLayouts/slideLayout8.xml" ContentType="application/vnd.openxmlformats-officedocument.presentationml.slideLayout+xml"/>
  <Override PartName="/ppt/slides/slide7.xml" ContentType="application/vnd.openxmlformats-officedocument.presentationml.slide+xml"/>
  <Override PartName="/ppt/notesSlides/notesSlide1.xml" ContentType="application/vnd.openxmlformats-officedocument.presentationml.notesSlide+xml"/>
  <Override PartName="/ppt/slideLayouts/slideLayout6.xml" ContentType="application/vnd.openxmlformats-officedocument.presentationml.slideLayout+xml"/>
  <Override PartName="/ppt/slides/slide5.xml" ContentType="application/vnd.openxmlformats-officedocument.presentationml.slide+xml"/>
  <Override PartName="/ppt/theme/theme2.xml" ContentType="application/vnd.openxmlformats-officedocument.them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3.xml" ContentType="application/vnd.openxmlformats-officedocument.presentationml.slide+xml"/>
  <Override PartName="/ppt/slideLayouts/slideLayout10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slideLayouts/slideLayout2.xml" ContentType="application/vnd.openxmlformats-officedocument.presentationml.slideLayout+xml"/>
  <Override PartName="/ppt/slides/slide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presentation.xml" ContentType="application/vnd.openxmlformats-officedocument.presentationml.presentation.main+xml"/>
  <Override PartName="/ppt/handoutMasters/handoutMaster1.xml" ContentType="application/vnd.openxmlformats-officedocument.presentationml.handoutMaster+xml"/>
  <Override PartName="/ppt/slideLayouts/slideLayout7.xml" ContentType="application/vnd.openxmlformats-officedocument.presentationml.slideLayout+xml"/>
  <Override PartName="/ppt/slides/slide6.xml" ContentType="application/vnd.openxmlformats-officedocument.presentationml.slide+xml"/>
  <Override PartName="/ppt/theme/theme3.xml" ContentType="application/vnd.openxmlformats-officedocument.theme+xml"/>
  <Override PartName="/ppt/notesMasters/notesMaster1.xml" ContentType="application/vnd.openxmlformats-officedocument.presentationml.notesMaster+xml"/>
  <Override PartName="/ppt/slideLayouts/slideLayout5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slideLayouts/slideLayout3.xml" ContentType="application/vnd.openxmlformats-officedocument.presentationml.slideLayout+xml"/>
  <Override PartName="/ppt/slides/slide2.xml" ContentType="application/vnd.openxmlformats-officedocument.presentationml.slide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2" Type="http://schemas.openxmlformats.org/package/2006/relationships/metadata/core-properties" Target="docProps/core.xml"/><Relationship Id="rId3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 autoCompressPictures="0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prnPr prnWhat="handouts3" frameSlides="1"/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lastView="sldThumbnailView">
  <p:normalViewPr>
    <p:restoredLeft sz="15620"/>
    <p:restoredTop sz="94660"/>
  </p:normalViewPr>
  <p:slideViewPr>
    <p:cSldViewPr snapToGrid="0" snapToObjects="1">
      <p:cViewPr varScale="1">
        <p:scale>
          <a:sx n="107" d="100"/>
          <a:sy n="107" d="100"/>
        </p:scale>
        <p:origin x="-2000" y="-1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1" Type="http://schemas.openxmlformats.org/officeDocument/2006/relationships/printerSettings" Target="printerSettings/printerSettings1.bin"/><Relationship Id="rId12" Type="http://schemas.openxmlformats.org/officeDocument/2006/relationships/presProps" Target="presProps.xml"/><Relationship Id="rId13" Type="http://schemas.openxmlformats.org/officeDocument/2006/relationships/viewProps" Target="viewProps.xml"/><Relationship Id="rId14" Type="http://schemas.openxmlformats.org/officeDocument/2006/relationships/theme" Target="theme/theme1.xml"/><Relationship Id="rId15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notesMaster" Target="notesMasters/notesMaster1.xml"/><Relationship Id="rId10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806F698-3060-1B48-87D8-1E82F70001B5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BC241E4-D881-764D-A77A-F7277E8FFEB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A887517-20E3-E743-8519-67C83F0128C4}" type="datetimeFigureOut">
              <a:rPr lang="en-US" smtClean="0"/>
              <a:t>3/20/12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868CA0D-EDAC-5543-8672-97A8EE1EDDBE}" type="slidenum">
              <a:rPr lang="en-US" smtClean="0"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1" Type="http://schemas.openxmlformats.org/officeDocument/2006/relationships/notesMaster" Target="../notesMasters/notesMaster1.xml"/><Relationship Id="rId2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868CA0D-EDAC-5543-8672-97A8EE1EDDBE}" type="slidenum">
              <a:rPr lang="en-US" smtClean="0"/>
              <a:t>4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306E59-E5DD-F54A-8316-E47E035D56C9}" type="datetimeFigureOut">
              <a:rPr lang="en-US" smtClean="0"/>
              <a:pPr/>
              <a:t>3/20/12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503764B-283B-0148-9048-A88DA774BD3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1.jpe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2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4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image" Target="../media/image5.jpeg"/><Relationship Id="rId3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7.jpe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How to Catch a Leprechaun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</a:t>
            </a:r>
            <a:r>
              <a:rPr lang="en-US" dirty="0" smtClean="0"/>
              <a:t> Johanna shin______________________</a:t>
            </a:r>
            <a:endParaRPr lang="en-US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1- Planning as a Class</a:t>
            </a:r>
            <a:endParaRPr lang="en-US" dirty="0"/>
          </a:p>
        </p:txBody>
      </p:sp>
      <p:pic>
        <p:nvPicPr>
          <p:cNvPr id="4" name="Content Placeholder 3" descr="IMG_044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2- Compromise</a:t>
            </a:r>
            <a:endParaRPr lang="en-US" dirty="0"/>
          </a:p>
        </p:txBody>
      </p:sp>
      <p:pic>
        <p:nvPicPr>
          <p:cNvPr id="4" name="Content Placeholder 3" descr="IMG_036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3- Draw a plan</a:t>
            </a:r>
            <a:endParaRPr lang="en-US" dirty="0"/>
          </a:p>
        </p:txBody>
      </p:sp>
      <p:pic>
        <p:nvPicPr>
          <p:cNvPr id="4" name="Content Placeholder 3" descr="IMG_0386.JPG"/>
          <p:cNvPicPr>
            <a:picLocks noGrp="1" noChangeAspect="1"/>
          </p:cNvPicPr>
          <p:nvPr>
            <p:ph idx="1"/>
          </p:nvPr>
        </p:nvPicPr>
        <p:blipFill>
          <a:blip r:embed="rId3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Step 4- Build it</a:t>
            </a:r>
            <a:endParaRPr lang="en-US" dirty="0"/>
          </a:p>
        </p:txBody>
      </p:sp>
      <p:pic>
        <p:nvPicPr>
          <p:cNvPr id="4" name="Content Placeholder 3" descr="IMG_0411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Still building</a:t>
            </a:r>
            <a:endParaRPr lang="en-US" dirty="0"/>
          </a:p>
        </p:txBody>
      </p:sp>
      <p:pic>
        <p:nvPicPr>
          <p:cNvPr id="7" name="Content Placeholder 6" descr="IMG_0425.JPG"/>
          <p:cNvPicPr>
            <a:picLocks noGrp="1" noChangeAspect="1"/>
          </p:cNvPicPr>
          <p:nvPr>
            <p:ph sz="half" idx="2"/>
          </p:nvPr>
        </p:nvPicPr>
        <p:blipFill>
          <a:blip r:embed="rId2"/>
          <a:srcRect t="-24712" b="-24712"/>
          <a:stretch>
            <a:fillRect/>
          </a:stretch>
        </p:blipFill>
        <p:spPr/>
      </p:pic>
      <p:pic>
        <p:nvPicPr>
          <p:cNvPr id="8" name="Content Placeholder 7" descr="IMG_0426.JPG"/>
          <p:cNvPicPr>
            <a:picLocks noGrp="1" noChangeAspect="1"/>
          </p:cNvPicPr>
          <p:nvPr>
            <p:ph sz="half" idx="1"/>
          </p:nvPr>
        </p:nvPicPr>
        <p:blipFill>
          <a:blip r:embed="rId3"/>
          <a:srcRect t="-24712" b="-24712"/>
          <a:stretch>
            <a:fillRect/>
          </a:stretch>
        </p:blipFill>
        <p:spPr/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Finally- Catch a Leprechaun!</a:t>
            </a:r>
            <a:endParaRPr lang="en-US" dirty="0"/>
          </a:p>
        </p:txBody>
      </p:sp>
      <p:pic>
        <p:nvPicPr>
          <p:cNvPr id="4" name="Content Placeholder 3" descr="IMG_0428.JPG"/>
          <p:cNvPicPr>
            <a:picLocks noGrp="1" noChangeAspect="1"/>
          </p:cNvPicPr>
          <p:nvPr>
            <p:ph idx="1"/>
          </p:nvPr>
        </p:nvPicPr>
        <p:blipFill>
          <a:blip r:embed="rId2"/>
          <a:srcRect l="-18187" r="-18187"/>
          <a:stretch>
            <a:fillRect/>
          </a:stretch>
        </p:blipFill>
        <p:spPr/>
      </p:pic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40</Words>
  <Application>Microsoft Macintosh PowerPoint</Application>
  <PresentationFormat>On-screen Show (4:3)</PresentationFormat>
  <Paragraphs>9</Paragraphs>
  <Slides>7</Slides>
  <Notes>1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How to Catch a Leprechaun</vt:lpstr>
      <vt:lpstr>Step 1- Planning as a Class</vt:lpstr>
      <vt:lpstr>Step 2- Compromise</vt:lpstr>
      <vt:lpstr>Step 3- Draw a plan</vt:lpstr>
      <vt:lpstr>Step 4- Build it</vt:lpstr>
      <vt:lpstr>Still building</vt:lpstr>
      <vt:lpstr>Finally- Catch a Leprechaun!</vt:lpstr>
    </vt:vector>
  </TitlesOfParts>
  <Company>HCPSS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How to Catch a Leprechaun</dc:title>
  <dc:creator>Howard County Administrator</dc:creator>
  <cp:lastModifiedBy>Howard County Administrator</cp:lastModifiedBy>
  <cp:revision>3</cp:revision>
  <cp:lastPrinted>2012-03-20T17:28:42Z</cp:lastPrinted>
  <dcterms:created xsi:type="dcterms:W3CDTF">2012-03-20T17:07:26Z</dcterms:created>
  <dcterms:modified xsi:type="dcterms:W3CDTF">2012-03-20T17:41:10Z</dcterms:modified>
</cp:coreProperties>
</file>