
<file path=[Content_Types].xml><?xml version="1.0" encoding="utf-8"?>
<Types xmlns="http://schemas.openxmlformats.org/package/2006/content-types">
  <Override PartName="/ppt/slideLayouts/slideLayout4.xml" ContentType="application/vnd.openxmlformats-officedocument.presentationml.slideLayout+xml"/>
  <Override PartName="/docProps/core.xml" ContentType="application/vnd.openxmlformats-package.core-properties+xml"/>
  <Override PartName="/ppt/slideLayouts/slideLayout6.xml" ContentType="application/vnd.openxmlformats-officedocument.presentationml.slideLayout+xml"/>
  <Default Extension="rels" ContentType="application/vnd.openxmlformats-package.relationships+xml"/>
  <Override PartName="/ppt/slides/slide5.xml" ContentType="application/vnd.openxmlformats-officedocument.presentationml.slide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1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3.xml" ContentType="application/vnd.openxmlformats-officedocument.presentationml.slideLayout+xml"/>
  <Default Extension="xml" ContentType="application/xml"/>
  <Override PartName="/ppt/slides/slide2.xml" ContentType="application/vnd.openxmlformats-officedocument.presentationml.slide+xml"/>
  <Override PartName="/docProps/app.xml" ContentType="application/vnd.openxmlformats-officedocument.extended-propertie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theme/theme2.xml" ContentType="application/vnd.openxmlformats-officedocument.theme+xml"/>
  <Override PartName="/ppt/viewProps.xml" ContentType="application/vnd.openxmlformats-officedocument.presentationml.viewProps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2.xml" ContentType="application/vnd.openxmlformats-officedocument.presentationml.slideLayout+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Default Extension="bin" ContentType="application/vnd.openxmlformats-officedocument.presentationml.printerSettings"/>
  <Default Extension="jpeg" ContentType="image/jpeg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slides/slide3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handoutMasterIdLst>
    <p:handoutMasterId r:id="rId9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3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91" d="100"/>
          <a:sy n="91" d="100"/>
        </p:scale>
        <p:origin x="-968" y="-1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esProps" Target="presProps.xml"/><Relationship Id="rId12" Type="http://schemas.openxmlformats.org/officeDocument/2006/relationships/viewProps" Target="viewProps.xml"/><Relationship Id="rId13" Type="http://schemas.openxmlformats.org/officeDocument/2006/relationships/theme" Target="theme/theme1.xml"/><Relationship Id="rId14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handoutMaster" Target="handoutMasters/handoutMaster1.xml"/><Relationship Id="rId10" Type="http://schemas.openxmlformats.org/officeDocument/2006/relationships/printerSettings" Target="printerSettings/printerSettings1.bin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6F698-3060-1B48-87D8-1E82F70001B5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241E4-D881-764D-A77A-F7277E8FFEB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Catch a Leprechaun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</a:t>
            </a:r>
            <a:r>
              <a:rPr lang="en-US" dirty="0" smtClean="0"/>
              <a:t>___</a:t>
            </a:r>
            <a:r>
              <a:rPr lang="en-US" dirty="0" err="1" smtClean="0"/>
              <a:t>joey</a:t>
            </a:r>
            <a:r>
              <a:rPr lang="en-US" dirty="0" smtClean="0"/>
              <a:t>_____________________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1- Planning as a Class</a:t>
            </a:r>
            <a:endParaRPr lang="en-US" dirty="0"/>
          </a:p>
        </p:txBody>
      </p:sp>
      <p:pic>
        <p:nvPicPr>
          <p:cNvPr id="4" name="Content Placeholder 3" descr="IMG_044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2- Compromise</a:t>
            </a:r>
            <a:endParaRPr lang="en-US" dirty="0"/>
          </a:p>
        </p:txBody>
      </p:sp>
      <p:pic>
        <p:nvPicPr>
          <p:cNvPr id="4" name="Content Placeholder 3" descr="IMG_0367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3- Draw a plan</a:t>
            </a:r>
            <a:endParaRPr lang="en-US" dirty="0"/>
          </a:p>
        </p:txBody>
      </p:sp>
      <p:pic>
        <p:nvPicPr>
          <p:cNvPr id="4" name="Content Placeholder 3" descr="IMG_0379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4- Build it</a:t>
            </a:r>
            <a:endParaRPr lang="en-US" dirty="0"/>
          </a:p>
        </p:txBody>
      </p:sp>
      <p:pic>
        <p:nvPicPr>
          <p:cNvPr id="4" name="Content Placeholder 3" descr="IMG_0396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building</a:t>
            </a:r>
            <a:endParaRPr lang="en-US" dirty="0"/>
          </a:p>
        </p:txBody>
      </p:sp>
      <p:pic>
        <p:nvPicPr>
          <p:cNvPr id="7" name="Content Placeholder 6" descr="IMG_0408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4712" b="-24712"/>
          <a:stretch>
            <a:fillRect/>
          </a:stretch>
        </p:blipFill>
        <p:spPr/>
      </p:pic>
      <p:pic>
        <p:nvPicPr>
          <p:cNvPr id="8" name="Content Placeholder 7" descr="IMG_0414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24712" b="-24712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Finally- Catch a Leprechaun!</a:t>
            </a:r>
            <a:endParaRPr lang="en-US" dirty="0"/>
          </a:p>
        </p:txBody>
      </p:sp>
      <p:pic>
        <p:nvPicPr>
          <p:cNvPr id="9" name="Content Placeholder 8" descr="IMG_0427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42</TotalTime>
  <Words>38</Words>
  <Application>Microsoft Macintosh PowerPoint</Application>
  <PresentationFormat>On-screen Show (4:3)</PresentationFormat>
  <Paragraphs>8</Paragraphs>
  <Slides>7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How to Catch a Leprechaun</vt:lpstr>
      <vt:lpstr>Step 1- Planning as a Class</vt:lpstr>
      <vt:lpstr>Step 2- Compromise</vt:lpstr>
      <vt:lpstr>Step 3- Draw a plan</vt:lpstr>
      <vt:lpstr>Step 4- Build it</vt:lpstr>
      <vt:lpstr>Still building</vt:lpstr>
      <vt:lpstr>Finally- Catch a Leprechaun!</vt:lpstr>
    </vt:vector>
  </TitlesOfParts>
  <Company>HCPSS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Catch a Leprechaun</dc:title>
  <dc:creator>Howard County Administrator</dc:creator>
  <cp:lastModifiedBy>Howard County Administrator</cp:lastModifiedBy>
  <cp:revision>3</cp:revision>
  <cp:lastPrinted>2012-03-20T17:28:22Z</cp:lastPrinted>
  <dcterms:created xsi:type="dcterms:W3CDTF">2012-03-20T17:10:35Z</dcterms:created>
  <dcterms:modified xsi:type="dcterms:W3CDTF">2012-03-20T17:40:30Z</dcterms:modified>
</cp:coreProperties>
</file>